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72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xmlns="" id="{74AA4735-D7EA-2576-E78D-66AC176F6819}"/>
              </a:ext>
            </a:extLst>
          </p:cNvPr>
          <p:cNvSpPr/>
          <p:nvPr/>
        </p:nvSpPr>
        <p:spPr>
          <a:xfrm>
            <a:off x="4606395" y="111966"/>
            <a:ext cx="2889427" cy="129695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সক্রেটিস</a:t>
            </a:r>
            <a:r>
              <a:rPr lang="en-US" sz="2800" dirty="0">
                <a:solidFill>
                  <a:schemeClr val="bg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(৪৭০-৩৯৯ </a:t>
            </a:r>
            <a:r>
              <a:rPr lang="en-US" sz="2800" dirty="0" err="1">
                <a:solidFill>
                  <a:schemeClr val="bg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খ্রীঃ</a:t>
            </a:r>
            <a:r>
              <a:rPr lang="en-US" sz="2800" dirty="0">
                <a:solidFill>
                  <a:schemeClr val="bg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পূঃ</a:t>
            </a:r>
            <a:r>
              <a:rPr lang="en-US" sz="2800" dirty="0">
                <a:solidFill>
                  <a:schemeClr val="bg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C2D3D46-0861-5971-6534-FD2B431DB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813" y="1998133"/>
            <a:ext cx="3912454" cy="4143022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AA82A28-0ACF-5BA5-212A-5D763DE2A4DB}"/>
              </a:ext>
            </a:extLst>
          </p:cNvPr>
          <p:cNvSpPr/>
          <p:nvPr/>
        </p:nvSpPr>
        <p:spPr>
          <a:xfrm rot="10800000" flipV="1">
            <a:off x="5980145" y="1557868"/>
            <a:ext cx="5077408" cy="722488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Theory of epistemology :</a:t>
            </a:r>
          </a:p>
          <a:p>
            <a:pPr algn="ctr"/>
            <a:r>
              <a:rPr lang="en-US" sz="1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6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968E347D-8BB1-210E-E470-CE8D5504A13F}"/>
              </a:ext>
            </a:extLst>
          </p:cNvPr>
          <p:cNvSpPr/>
          <p:nvPr/>
        </p:nvSpPr>
        <p:spPr>
          <a:xfrm>
            <a:off x="5980145" y="2551289"/>
            <a:ext cx="5077409" cy="72248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1.Knowledge is knowledge through concepts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07B1E2EC-7222-6D39-2CD7-963D1DB6A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0145" y="3767666"/>
            <a:ext cx="5082966" cy="271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737657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C2D3D46-0861-5971-6534-FD2B431DB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813" y="1469571"/>
            <a:ext cx="3286772" cy="2998936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AA82A28-0ACF-5BA5-212A-5D763DE2A4DB}"/>
              </a:ext>
            </a:extLst>
          </p:cNvPr>
          <p:cNvSpPr/>
          <p:nvPr/>
        </p:nvSpPr>
        <p:spPr>
          <a:xfrm>
            <a:off x="5410199" y="508001"/>
            <a:ext cx="5077409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 of  Ethics :</a:t>
            </a:r>
          </a:p>
          <a:p>
            <a:pPr algn="ctr"/>
            <a:r>
              <a:rPr lang="en-US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dirty="0">
              <a:ln w="22225">
                <a:solidFill>
                  <a:schemeClr val="accent2"/>
                </a:solidFill>
                <a:prstDash val="solid"/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8E8A3C28-3E73-0B45-1C42-875C7EB7B043}"/>
              </a:ext>
            </a:extLst>
          </p:cNvPr>
          <p:cNvSpPr/>
          <p:nvPr/>
        </p:nvSpPr>
        <p:spPr>
          <a:xfrm>
            <a:off x="5290370" y="2641600"/>
            <a:ext cx="5317066" cy="111362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Virtue is identical with knowledge 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xmlns="" id="{2C0F0E1C-E24D-96D3-3320-D96CE13EB68D}"/>
              </a:ext>
            </a:extLst>
          </p:cNvPr>
          <p:cNvSpPr/>
          <p:nvPr/>
        </p:nvSpPr>
        <p:spPr>
          <a:xfrm>
            <a:off x="6293468" y="1657021"/>
            <a:ext cx="3023897" cy="61264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 is virtue  </a:t>
            </a:r>
            <a:endParaRPr lang="en-US" sz="2000" dirty="0"/>
          </a:p>
        </p:txBody>
      </p:sp>
      <p:sp>
        <p:nvSpPr>
          <p:cNvPr id="7" name="Flowchart: Magnetic Disk 6">
            <a:extLst>
              <a:ext uri="{FF2B5EF4-FFF2-40B4-BE49-F238E27FC236}">
                <a16:creationId xmlns:a16="http://schemas.microsoft.com/office/drawing/2014/main" xmlns="" id="{F65E7F9C-EEFA-9ED4-6DFB-BFD7986EA2EA}"/>
              </a:ext>
            </a:extLst>
          </p:cNvPr>
          <p:cNvSpPr/>
          <p:nvPr/>
        </p:nvSpPr>
        <p:spPr>
          <a:xfrm>
            <a:off x="4600221" y="4739807"/>
            <a:ext cx="2698045" cy="1113629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1.Virtue can be taught </a:t>
            </a:r>
          </a:p>
        </p:txBody>
      </p:sp>
      <p:sp>
        <p:nvSpPr>
          <p:cNvPr id="10" name="Flowchart: Magnetic Disk 9">
            <a:extLst>
              <a:ext uri="{FF2B5EF4-FFF2-40B4-BE49-F238E27FC236}">
                <a16:creationId xmlns:a16="http://schemas.microsoft.com/office/drawing/2014/main" xmlns="" id="{7373C9DB-834A-163B-11D7-7387E036E653}"/>
              </a:ext>
            </a:extLst>
          </p:cNvPr>
          <p:cNvSpPr/>
          <p:nvPr/>
        </p:nvSpPr>
        <p:spPr>
          <a:xfrm>
            <a:off x="8342489" y="4739808"/>
            <a:ext cx="2551288" cy="1113629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2.Virtue is one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21644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Beveled 2">
            <a:extLst>
              <a:ext uri="{FF2B5EF4-FFF2-40B4-BE49-F238E27FC236}">
                <a16:creationId xmlns:a16="http://schemas.microsoft.com/office/drawing/2014/main" xmlns="" id="{C65EE147-1922-AF62-6769-866D6F18EFC9}"/>
              </a:ext>
            </a:extLst>
          </p:cNvPr>
          <p:cNvSpPr/>
          <p:nvPr/>
        </p:nvSpPr>
        <p:spPr>
          <a:xfrm>
            <a:off x="3488267" y="1648178"/>
            <a:ext cx="4876799" cy="266417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ধন্যবাদ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71632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55</TotalTime>
  <Words>39</Words>
  <Application>Microsoft Office PowerPoint</Application>
  <PresentationFormat>Custom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Circuit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sanjibruidas91@gmail.com</dc:creator>
  <cp:lastModifiedBy>pholo</cp:lastModifiedBy>
  <cp:revision>2</cp:revision>
  <dcterms:created xsi:type="dcterms:W3CDTF">2022-12-19T08:04:20Z</dcterms:created>
  <dcterms:modified xsi:type="dcterms:W3CDTF">2023-03-30T05:57:37Z</dcterms:modified>
</cp:coreProperties>
</file>